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80" r:id="rId5"/>
    <p:sldId id="266" r:id="rId6"/>
    <p:sldId id="258" r:id="rId7"/>
    <p:sldId id="27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27" autoAdjust="0"/>
    <p:restoredTop sz="94660"/>
  </p:normalViewPr>
  <p:slideViewPr>
    <p:cSldViewPr>
      <p:cViewPr varScale="1">
        <p:scale>
          <a:sx n="103" d="100"/>
          <a:sy n="103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9F4BD5-6A34-4F16-8BDB-FAD7893F727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F98471-84D4-4527-9AD0-57426023B1F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advertising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marketing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17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What</a:t>
            </a:r>
            <a:r>
              <a:rPr lang="cs-CZ" sz="2400" dirty="0" smtClean="0"/>
              <a:t> are </a:t>
            </a:r>
            <a:r>
              <a:rPr lang="cs-CZ" sz="2400" dirty="0" err="1" smtClean="0"/>
              <a:t>advertisments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Advertise</a:t>
            </a:r>
            <a:r>
              <a:rPr lang="cs-CZ" dirty="0" smtClean="0"/>
              <a:t>, </a:t>
            </a:r>
            <a:r>
              <a:rPr lang="cs-CZ" dirty="0" err="1" smtClean="0"/>
              <a:t>advertisment</a:t>
            </a:r>
            <a:r>
              <a:rPr lang="cs-CZ" dirty="0" smtClean="0"/>
              <a:t>, </a:t>
            </a:r>
            <a:r>
              <a:rPr lang="cs-CZ" dirty="0" err="1" smtClean="0"/>
              <a:t>advert</a:t>
            </a:r>
            <a:r>
              <a:rPr lang="cs-CZ" dirty="0" smtClean="0"/>
              <a:t>, ad, </a:t>
            </a:r>
            <a:r>
              <a:rPr lang="cs-CZ" dirty="0" err="1" smtClean="0"/>
              <a:t>advertising</a:t>
            </a:r>
            <a:r>
              <a:rPr lang="cs-CZ" dirty="0" smtClean="0"/>
              <a:t>, </a:t>
            </a:r>
            <a:r>
              <a:rPr lang="cs-CZ" dirty="0" err="1" smtClean="0"/>
              <a:t>advertiser</a:t>
            </a:r>
            <a:endParaRPr lang="cs-CZ" dirty="0" smtClean="0"/>
          </a:p>
          <a:p>
            <a:r>
              <a:rPr lang="cs-CZ" dirty="0" err="1" smtClean="0"/>
              <a:t>Commercial</a:t>
            </a:r>
            <a:r>
              <a:rPr lang="cs-CZ" dirty="0" smtClean="0"/>
              <a:t>,   </a:t>
            </a:r>
            <a:r>
              <a:rPr lang="cs-CZ" dirty="0" err="1" smtClean="0"/>
              <a:t>classified</a:t>
            </a:r>
            <a:endParaRPr lang="cs-CZ" dirty="0" smtClean="0"/>
          </a:p>
          <a:p>
            <a:r>
              <a:rPr lang="cs-CZ" dirty="0" err="1"/>
              <a:t>Blurb</a:t>
            </a:r>
            <a:r>
              <a:rPr lang="cs-CZ" dirty="0"/>
              <a:t>, </a:t>
            </a:r>
            <a:r>
              <a:rPr lang="cs-CZ" dirty="0" err="1"/>
              <a:t>Tv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, </a:t>
            </a:r>
            <a:r>
              <a:rPr lang="cs-CZ" dirty="0" err="1"/>
              <a:t>puffery</a:t>
            </a:r>
            <a:r>
              <a:rPr lang="cs-CZ" dirty="0"/>
              <a:t>, soft </a:t>
            </a:r>
            <a:r>
              <a:rPr lang="cs-CZ" dirty="0" err="1" smtClean="0"/>
              <a:t>sell</a:t>
            </a:r>
            <a:r>
              <a:rPr lang="cs-CZ" dirty="0" smtClean="0"/>
              <a:t>/hard </a:t>
            </a:r>
            <a:r>
              <a:rPr lang="cs-CZ" dirty="0" err="1" smtClean="0"/>
              <a:t>sell</a:t>
            </a:r>
            <a:r>
              <a:rPr lang="cs-CZ" dirty="0" smtClean="0"/>
              <a:t>, spam</a:t>
            </a:r>
          </a:p>
          <a:p>
            <a:pPr indent="0">
              <a:buNone/>
            </a:pPr>
            <a:r>
              <a:rPr lang="cs-CZ" sz="1200" dirty="0" smtClean="0"/>
              <a:t>(</a:t>
            </a:r>
            <a:r>
              <a:rPr lang="en-US" sz="1200" dirty="0"/>
              <a:t>Meals fit for a king</a:t>
            </a:r>
            <a:r>
              <a:rPr lang="en-US" sz="1200" dirty="0" smtClean="0"/>
              <a:t>!</a:t>
            </a:r>
            <a:r>
              <a:rPr lang="cs-CZ" sz="1200" dirty="0" smtClean="0"/>
              <a:t>, </a:t>
            </a:r>
            <a:r>
              <a:rPr lang="cs-CZ" sz="1200" dirty="0" err="1" smtClean="0"/>
              <a:t>watch</a:t>
            </a:r>
            <a:r>
              <a:rPr lang="cs-CZ" sz="1200" dirty="0" smtClean="0"/>
              <a:t> </a:t>
            </a:r>
            <a:r>
              <a:rPr lang="cs-CZ" sz="1200" dirty="0" err="1" smtClean="0"/>
              <a:t>out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 pop-up </a:t>
            </a:r>
            <a:r>
              <a:rPr lang="cs-CZ" sz="1200" dirty="0" err="1" smtClean="0"/>
              <a:t>spams</a:t>
            </a:r>
            <a:r>
              <a:rPr lang="cs-CZ" sz="1200" dirty="0" smtClean="0"/>
              <a:t> </a:t>
            </a:r>
            <a:r>
              <a:rPr lang="cs-CZ" sz="1200" dirty="0" err="1" smtClean="0"/>
              <a:t>selling</a:t>
            </a:r>
            <a:r>
              <a:rPr lang="cs-CZ" sz="1200" dirty="0" smtClean="0"/>
              <a:t> spam </a:t>
            </a:r>
            <a:r>
              <a:rPr lang="cs-CZ" sz="1200" dirty="0" err="1" smtClean="0"/>
              <a:t>blockers</a:t>
            </a:r>
            <a:r>
              <a:rPr lang="cs-CZ" sz="1200" dirty="0" smtClean="0"/>
              <a:t>)</a:t>
            </a:r>
          </a:p>
          <a:p>
            <a:pPr indent="0">
              <a:buNone/>
            </a:pPr>
            <a:endParaRPr lang="cs-CZ" dirty="0"/>
          </a:p>
          <a:p>
            <a:r>
              <a:rPr lang="cs-CZ" dirty="0" err="1" smtClean="0"/>
              <a:t>Advertising</a:t>
            </a:r>
            <a:r>
              <a:rPr lang="cs-CZ" dirty="0" smtClean="0"/>
              <a:t> </a:t>
            </a:r>
            <a:r>
              <a:rPr lang="cs-CZ" dirty="0" err="1" smtClean="0"/>
              <a:t>agency</a:t>
            </a:r>
            <a:endParaRPr lang="cs-CZ" dirty="0" smtClean="0"/>
          </a:p>
          <a:p>
            <a:pPr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33600"/>
            <a:ext cx="1844264" cy="12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7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1371600" y="2348880"/>
            <a:ext cx="3124200" cy="321372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Humour</a:t>
            </a:r>
            <a:endParaRPr lang="cs-CZ" dirty="0" smtClean="0"/>
          </a:p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r>
              <a:rPr lang="cs-CZ" dirty="0" err="1" smtClean="0"/>
              <a:t>Motivation</a:t>
            </a:r>
            <a:endParaRPr lang="cs-CZ" dirty="0" smtClean="0"/>
          </a:p>
          <a:p>
            <a:r>
              <a:rPr lang="cs-CZ" dirty="0" err="1" smtClean="0"/>
              <a:t>Celebrities</a:t>
            </a:r>
            <a:r>
              <a:rPr lang="cs-CZ" dirty="0" smtClean="0"/>
              <a:t>, </a:t>
            </a:r>
            <a:r>
              <a:rPr lang="cs-CZ" dirty="0" err="1" smtClean="0"/>
              <a:t>beauty</a:t>
            </a:r>
            <a:r>
              <a:rPr lang="cs-CZ" dirty="0" smtClean="0"/>
              <a:t>, </a:t>
            </a:r>
            <a:r>
              <a:rPr lang="cs-CZ" dirty="0" err="1" smtClean="0"/>
              <a:t>attraction</a:t>
            </a:r>
            <a:endParaRPr lang="cs-CZ" dirty="0" smtClean="0"/>
          </a:p>
          <a:p>
            <a:r>
              <a:rPr lang="cs-CZ" dirty="0" err="1" smtClean="0"/>
              <a:t>Grabbing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, </a:t>
            </a:r>
            <a:r>
              <a:rPr lang="cs-CZ" dirty="0" err="1" smtClean="0"/>
              <a:t>intrigue</a:t>
            </a:r>
            <a:endParaRPr lang="cs-CZ" dirty="0" smtClean="0"/>
          </a:p>
          <a:p>
            <a:r>
              <a:rPr lang="cs-CZ" dirty="0" err="1" smtClean="0"/>
              <a:t>Memorable</a:t>
            </a:r>
            <a:r>
              <a:rPr lang="cs-CZ" dirty="0" smtClean="0"/>
              <a:t>, </a:t>
            </a:r>
            <a:r>
              <a:rPr lang="cs-CZ" dirty="0" err="1" smtClean="0"/>
              <a:t>understandable</a:t>
            </a: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idea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advertising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79937"/>
            <a:ext cx="3312368" cy="37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8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magnetism</a:t>
            </a:r>
            <a:endParaRPr lang="cs-CZ" dirty="0" smtClean="0"/>
          </a:p>
          <a:p>
            <a:r>
              <a:rPr lang="cs-CZ" dirty="0" err="1" smtClean="0"/>
              <a:t>Select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audience</a:t>
            </a:r>
          </a:p>
          <a:p>
            <a:r>
              <a:rPr lang="cs-CZ" dirty="0" err="1" smtClean="0"/>
              <a:t>Promise</a:t>
            </a:r>
            <a:r>
              <a:rPr lang="cs-CZ" dirty="0" smtClean="0"/>
              <a:t> a </a:t>
            </a:r>
            <a:r>
              <a:rPr lang="cs-CZ" dirty="0" err="1" smtClean="0"/>
              <a:t>reward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easy</a:t>
            </a:r>
            <a:r>
              <a:rPr lang="cs-CZ" dirty="0" smtClean="0"/>
              <a:t> to </a:t>
            </a:r>
            <a:r>
              <a:rPr lang="cs-CZ" dirty="0" err="1" smtClean="0"/>
              <a:t>read</a:t>
            </a:r>
            <a:endParaRPr lang="cs-CZ" dirty="0" smtClean="0"/>
          </a:p>
          <a:p>
            <a:r>
              <a:rPr lang="cs-CZ" dirty="0" smtClean="0"/>
              <a:t>Make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memorable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Intrigue</a:t>
            </a:r>
            <a:endParaRPr lang="cs-CZ" dirty="0" smtClean="0"/>
          </a:p>
          <a:p>
            <a:r>
              <a:rPr lang="cs-CZ" dirty="0" err="1" smtClean="0"/>
              <a:t>Emotion</a:t>
            </a:r>
            <a:endParaRPr lang="cs-CZ" dirty="0" smtClean="0"/>
          </a:p>
          <a:p>
            <a:r>
              <a:rPr lang="cs-CZ" dirty="0" err="1" smtClean="0"/>
              <a:t>Association</a:t>
            </a:r>
            <a:r>
              <a:rPr lang="cs-CZ" dirty="0" smtClean="0"/>
              <a:t> (I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relate</a:t>
            </a:r>
            <a:r>
              <a:rPr lang="cs-CZ" dirty="0" smtClean="0"/>
              <a:t> to </a:t>
            </a:r>
            <a:r>
              <a:rPr lang="cs-CZ" dirty="0" err="1" smtClean="0"/>
              <a:t>that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Identify</a:t>
            </a:r>
            <a:r>
              <a:rPr lang="cs-CZ" dirty="0" smtClean="0"/>
              <a:t> a </a:t>
            </a:r>
            <a:r>
              <a:rPr lang="cs-CZ" dirty="0" err="1" smtClean="0"/>
              <a:t>problem</a:t>
            </a:r>
            <a:endParaRPr lang="cs-CZ" dirty="0" smtClean="0"/>
          </a:p>
          <a:p>
            <a:r>
              <a:rPr lang="cs-CZ" dirty="0" smtClean="0"/>
              <a:t>Make a </a:t>
            </a:r>
            <a:r>
              <a:rPr lang="cs-CZ" dirty="0" err="1" smtClean="0"/>
              <a:t>claim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err="1" smtClean="0"/>
              <a:t>Other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effective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means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a </a:t>
            </a:r>
            <a:r>
              <a:rPr lang="cs-CZ" sz="2400" b="1" dirty="0" err="1" smtClean="0"/>
              <a:t>good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advert</a:t>
            </a:r>
            <a:endParaRPr lang="cs-CZ" sz="2400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71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Absolutely</a:t>
            </a:r>
            <a:r>
              <a:rPr lang="cs-CZ" dirty="0" smtClean="0"/>
              <a:t>, by far, </a:t>
            </a:r>
            <a:r>
              <a:rPr lang="cs-CZ" dirty="0" err="1" smtClean="0"/>
              <a:t>immediately</a:t>
            </a:r>
            <a:r>
              <a:rPr lang="cs-CZ" dirty="0" smtClean="0"/>
              <a:t>, </a:t>
            </a:r>
            <a:r>
              <a:rPr lang="cs-CZ" dirty="0" err="1" smtClean="0"/>
              <a:t>gigantic</a:t>
            </a:r>
            <a:r>
              <a:rPr lang="cs-CZ" dirty="0" smtClean="0"/>
              <a:t>, </a:t>
            </a:r>
            <a:r>
              <a:rPr lang="cs-CZ" dirty="0" err="1" smtClean="0"/>
              <a:t>highest</a:t>
            </a:r>
            <a:endParaRPr lang="cs-CZ" dirty="0" smtClean="0"/>
          </a:p>
          <a:p>
            <a:r>
              <a:rPr lang="cs-CZ" dirty="0" err="1" smtClean="0"/>
              <a:t>Attractive</a:t>
            </a:r>
            <a:r>
              <a:rPr lang="cs-CZ" dirty="0" smtClean="0"/>
              <a:t>, </a:t>
            </a:r>
            <a:r>
              <a:rPr lang="cs-CZ" dirty="0" err="1" smtClean="0"/>
              <a:t>exclusive</a:t>
            </a:r>
            <a:r>
              <a:rPr lang="cs-CZ" dirty="0" smtClean="0"/>
              <a:t>, </a:t>
            </a:r>
            <a:r>
              <a:rPr lang="cs-CZ" dirty="0" err="1" smtClean="0"/>
              <a:t>unique</a:t>
            </a:r>
            <a:r>
              <a:rPr lang="cs-CZ" dirty="0" smtClean="0"/>
              <a:t>, </a:t>
            </a:r>
            <a:r>
              <a:rPr lang="cs-CZ" dirty="0" err="1" smtClean="0"/>
              <a:t>revolutionary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Tempting</a:t>
            </a:r>
            <a:r>
              <a:rPr lang="cs-CZ" dirty="0" smtClean="0"/>
              <a:t>, </a:t>
            </a:r>
            <a:r>
              <a:rPr lang="cs-CZ" dirty="0" err="1" smtClean="0"/>
              <a:t>must-have</a:t>
            </a:r>
            <a:endParaRPr lang="cs-CZ" dirty="0" smtClean="0"/>
          </a:p>
          <a:p>
            <a:r>
              <a:rPr lang="cs-CZ" dirty="0" err="1" smtClean="0"/>
              <a:t>Excellent</a:t>
            </a:r>
            <a:r>
              <a:rPr lang="cs-CZ" dirty="0" smtClean="0"/>
              <a:t>, </a:t>
            </a:r>
            <a:r>
              <a:rPr lang="cs-CZ" dirty="0" err="1" smtClean="0"/>
              <a:t>fabulous</a:t>
            </a:r>
            <a:r>
              <a:rPr lang="cs-CZ" dirty="0" smtClean="0"/>
              <a:t>, </a:t>
            </a:r>
            <a:r>
              <a:rPr lang="cs-CZ" dirty="0" err="1" smtClean="0"/>
              <a:t>extraordinary</a:t>
            </a:r>
            <a:r>
              <a:rPr lang="cs-CZ" dirty="0" smtClean="0"/>
              <a:t>, </a:t>
            </a:r>
            <a:r>
              <a:rPr lang="cs-CZ" dirty="0" err="1" smtClean="0"/>
              <a:t>sensational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Save</a:t>
            </a:r>
            <a:r>
              <a:rPr lang="cs-CZ" dirty="0" smtClean="0"/>
              <a:t>,  </a:t>
            </a:r>
            <a:r>
              <a:rPr lang="cs-CZ" dirty="0" err="1" smtClean="0"/>
              <a:t>health</a:t>
            </a:r>
            <a:r>
              <a:rPr lang="cs-CZ" dirty="0" smtClean="0"/>
              <a:t>,  </a:t>
            </a:r>
            <a:r>
              <a:rPr lang="cs-CZ" dirty="0" err="1" smtClean="0"/>
              <a:t>you</a:t>
            </a:r>
            <a:r>
              <a:rPr lang="cs-CZ" dirty="0" smtClean="0"/>
              <a:t>, </a:t>
            </a:r>
            <a:r>
              <a:rPr lang="cs-CZ" dirty="0" err="1" smtClean="0"/>
              <a:t>results</a:t>
            </a:r>
            <a:r>
              <a:rPr lang="cs-CZ" dirty="0" smtClean="0"/>
              <a:t>, sex</a:t>
            </a:r>
          </a:p>
          <a:p>
            <a:r>
              <a:rPr lang="cs-CZ" dirty="0" err="1" smtClean="0"/>
              <a:t>Quality</a:t>
            </a:r>
            <a:r>
              <a:rPr lang="cs-CZ" dirty="0" smtClean="0"/>
              <a:t>, </a:t>
            </a:r>
            <a:r>
              <a:rPr lang="cs-CZ" dirty="0" err="1" smtClean="0"/>
              <a:t>reliable</a:t>
            </a:r>
            <a:r>
              <a:rPr lang="cs-CZ" dirty="0" smtClean="0"/>
              <a:t>, </a:t>
            </a:r>
            <a:r>
              <a:rPr lang="cs-CZ" dirty="0" err="1" smtClean="0"/>
              <a:t>tested</a:t>
            </a:r>
            <a:r>
              <a:rPr lang="cs-CZ" dirty="0" smtClean="0"/>
              <a:t>, </a:t>
            </a:r>
            <a:r>
              <a:rPr lang="cs-CZ" dirty="0" err="1" smtClean="0"/>
              <a:t>proven</a:t>
            </a:r>
            <a:r>
              <a:rPr lang="cs-CZ" dirty="0" smtClean="0"/>
              <a:t>, </a:t>
            </a:r>
            <a:r>
              <a:rPr lang="cs-CZ" dirty="0" err="1" smtClean="0"/>
              <a:t>profitable</a:t>
            </a:r>
            <a:r>
              <a:rPr lang="cs-CZ" dirty="0" smtClean="0"/>
              <a:t>, </a:t>
            </a:r>
            <a:r>
              <a:rPr lang="cs-CZ" dirty="0" err="1" smtClean="0"/>
              <a:t>safety</a:t>
            </a:r>
            <a:endParaRPr lang="cs-CZ" dirty="0" smtClean="0"/>
          </a:p>
          <a:p>
            <a:r>
              <a:rPr lang="cs-CZ" dirty="0" err="1" smtClean="0"/>
              <a:t>Bargain</a:t>
            </a:r>
            <a:r>
              <a:rPr lang="cs-CZ" dirty="0" smtClean="0"/>
              <a:t>, </a:t>
            </a:r>
            <a:r>
              <a:rPr lang="cs-CZ" dirty="0" err="1" smtClean="0"/>
              <a:t>discount</a:t>
            </a:r>
            <a:endParaRPr lang="cs-CZ" dirty="0" smtClean="0"/>
          </a:p>
          <a:p>
            <a:r>
              <a:rPr lang="cs-CZ" dirty="0" err="1" smtClean="0"/>
              <a:t>Guaranteed</a:t>
            </a:r>
            <a:r>
              <a:rPr lang="cs-CZ" dirty="0" smtClean="0"/>
              <a:t>, </a:t>
            </a:r>
            <a:r>
              <a:rPr lang="cs-CZ" dirty="0" err="1" smtClean="0"/>
              <a:t>unconditional</a:t>
            </a:r>
            <a:endParaRPr lang="cs-CZ" dirty="0" smtClean="0"/>
          </a:p>
          <a:p>
            <a:r>
              <a:rPr lang="cs-CZ" dirty="0" err="1" smtClean="0"/>
              <a:t>Valuable</a:t>
            </a:r>
            <a:r>
              <a:rPr lang="cs-CZ" dirty="0" smtClean="0"/>
              <a:t>, </a:t>
            </a:r>
            <a:r>
              <a:rPr lang="cs-CZ" dirty="0" err="1" smtClean="0"/>
              <a:t>useful</a:t>
            </a:r>
            <a:r>
              <a:rPr lang="cs-CZ" dirty="0" smtClean="0"/>
              <a:t>, </a:t>
            </a:r>
            <a:r>
              <a:rPr lang="cs-CZ" dirty="0" err="1" smtClean="0"/>
              <a:t>sustainable</a:t>
            </a:r>
            <a:r>
              <a:rPr lang="cs-CZ" dirty="0" smtClean="0"/>
              <a:t>, </a:t>
            </a:r>
            <a:r>
              <a:rPr lang="cs-CZ" dirty="0" err="1" smtClean="0"/>
              <a:t>helpful</a:t>
            </a:r>
            <a:r>
              <a:rPr lang="cs-CZ" dirty="0" smtClean="0"/>
              <a:t>, </a:t>
            </a:r>
            <a:r>
              <a:rPr lang="cs-CZ" dirty="0" err="1" smtClean="0"/>
              <a:t>powerful</a:t>
            </a:r>
            <a:r>
              <a:rPr lang="cs-CZ" dirty="0" smtClean="0"/>
              <a:t>, </a:t>
            </a:r>
            <a:r>
              <a:rPr lang="cs-CZ" dirty="0" err="1" smtClean="0"/>
              <a:t>practical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Superlatives</a:t>
            </a:r>
            <a:r>
              <a:rPr lang="cs-CZ" dirty="0" smtClean="0"/>
              <a:t>, </a:t>
            </a:r>
            <a:r>
              <a:rPr lang="cs-CZ" dirty="0" err="1" smtClean="0"/>
              <a:t>intensifiers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Quality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05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1210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favourite</a:t>
            </a:r>
            <a:r>
              <a:rPr lang="cs-CZ" dirty="0" smtClean="0"/>
              <a:t> ad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Target </a:t>
            </a:r>
            <a:r>
              <a:rPr lang="cs-CZ" dirty="0" err="1" smtClean="0"/>
              <a:t>group</a:t>
            </a:r>
            <a:endParaRPr lang="cs-CZ" dirty="0" smtClean="0"/>
          </a:p>
          <a:p>
            <a:r>
              <a:rPr lang="cs-CZ" dirty="0" err="1" smtClean="0"/>
              <a:t>Means</a:t>
            </a:r>
            <a:r>
              <a:rPr lang="cs-CZ" dirty="0" smtClean="0"/>
              <a:t> to </a:t>
            </a:r>
            <a:r>
              <a:rPr lang="cs-CZ" dirty="0" err="1" smtClean="0"/>
              <a:t>attract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 smtClean="0"/>
          </a:p>
          <a:p>
            <a:r>
              <a:rPr lang="cs-CZ" dirty="0" err="1" smtClean="0"/>
              <a:t>Language</a:t>
            </a:r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respond</a:t>
            </a:r>
            <a:r>
              <a:rPr lang="cs-CZ" dirty="0" smtClean="0"/>
              <a:t> to </a:t>
            </a:r>
            <a:r>
              <a:rPr lang="cs-CZ" dirty="0" err="1" smtClean="0"/>
              <a:t>advertising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7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Watch</a:t>
            </a:r>
            <a:r>
              <a:rPr lang="cs-CZ" dirty="0" smtClean="0"/>
              <a:t> </a:t>
            </a:r>
            <a:r>
              <a:rPr lang="cs-CZ" dirty="0" smtClean="0"/>
              <a:t>these </a:t>
            </a:r>
            <a:r>
              <a:rPr lang="cs-CZ" dirty="0" err="1" smtClean="0"/>
              <a:t>videos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https://www.youtube.com/watch?v=I9Y4eYHzFKo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https://www.youtube.com/watch?v=XYz3sl0LEA4</a:t>
            </a:r>
          </a:p>
        </p:txBody>
      </p:sp>
    </p:spTree>
    <p:extLst>
      <p:ext uri="{BB962C8B-B14F-4D97-AF65-F5344CB8AC3E}">
        <p14:creationId xmlns:p14="http://schemas.microsoft.com/office/powerpoint/2010/main" val="3602611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309</TotalTime>
  <Words>214</Words>
  <Application>Microsoft Office PowerPoint</Application>
  <PresentationFormat>Předvádění na obrazovce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Svět módy</vt:lpstr>
      <vt:lpstr>advertising</vt:lpstr>
      <vt:lpstr>What are advertisments for</vt:lpstr>
      <vt:lpstr>Good advertising</vt:lpstr>
      <vt:lpstr>Other effective means for a good advert</vt:lpstr>
      <vt:lpstr>Effective language</vt:lpstr>
      <vt:lpstr>Your favourite ad</vt:lpstr>
      <vt:lpstr>Watch these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leszklad</dc:creator>
  <cp:lastModifiedBy>leszklad</cp:lastModifiedBy>
  <cp:revision>16</cp:revision>
  <dcterms:created xsi:type="dcterms:W3CDTF">2016-02-02T08:13:58Z</dcterms:created>
  <dcterms:modified xsi:type="dcterms:W3CDTF">2016-02-08T14:29:15Z</dcterms:modified>
</cp:coreProperties>
</file>